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1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5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1906A5-5551-4850-8369-D4F0FC96EBE9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A0E0AD-1E71-4689-B7AC-9381524B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4;&#1090;&#1082;&#1088;&#1099;&#1090;&#1099;&#1081;%20&#1091;&#1088;&#1086;&#1082;\&#1060;&#1088;&#1077;&#1076;&#1077;&#1088;&#1080;&#1082;%20&#1060;&#1088;&#1072;&#1085;&#1094;&#1091;&#1072;%20&#1064;&#1086;&#1087;&#1077;&#1085;%202046%20-%20&#1058;&#1072;&#1080;&#1085;&#1089;&#1090;&#1074;&#1077;&#1085;&#1085;&#1099;&#1081;%20&#1083;&#1077;&#1089;%20&#1085;&#1072;%203%20&#1087;&#1088;&#1077;&#1076;&#1087;&#1086;&#1089;&#1083;.mp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90;&#1082;&#1088;&#1099;&#1090;&#1099;&#1081;%20&#1091;&#1088;&#1086;&#1082;\&#1060;&#1088;&#1077;&#1076;&#1077;&#1088;&#1080;&#1082;%20&#1064;&#1086;&#1087;&#1077;&#1085;%20-%20&#1044;&#1091;&#1096;&#1072;%20&#1087;&#1083;&#1072;&#1095;&#1077;&#1090;....%20&#1087;&#1086;&#1089;&#1083;&#1077;&#1076;.mp3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1484784"/>
            <a:ext cx="8509248" cy="23762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Доброта спасёт мир</a:t>
            </a:r>
            <a:endParaRPr lang="ru-RU" sz="7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645024"/>
            <a:ext cx="8077200" cy="1673225"/>
          </a:xfrm>
          <a:prstGeom prst="rect">
            <a:avLst/>
          </a:prstGeom>
        </p:spPr>
        <p:txBody>
          <a:bodyPr vert="horz" lIns="91440" rIns="45720" rtlCol="0" anchor="ctr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(по рассказу А. И. Куприна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 Чудесный доктор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русского языка и литературы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Кузнецова</a:t>
            </a:r>
            <a:r>
              <a:rPr kumimoji="0" lang="ru-RU" sz="40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В.В.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тк. урок\чудо сх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" t="5067" r="1843" b="8800"/>
          <a:stretch>
            <a:fillRect/>
          </a:stretch>
        </p:blipFill>
        <p:spPr bwMode="auto">
          <a:xfrm>
            <a:off x="12543" y="0"/>
            <a:ext cx="9131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717032"/>
            <a:ext cx="216024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3933056"/>
            <a:ext cx="61156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1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Николай Иванович Пирогов                      1810-1881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44008" y="1772816"/>
            <a:ext cx="4283968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Русский хирург </a:t>
            </a:r>
            <a:br>
              <a:rPr lang="ru-RU" dirty="0" smtClean="0"/>
            </a:br>
            <a:r>
              <a:rPr lang="ru-RU" dirty="0" smtClean="0"/>
              <a:t>и анатом, естествоиспытатель, педагог, основоположник русской </a:t>
            </a:r>
            <a:br>
              <a:rPr lang="ru-RU" dirty="0" smtClean="0"/>
            </a:br>
            <a:r>
              <a:rPr lang="ru-RU" dirty="0" smtClean="0"/>
              <a:t>военно-полевой хирургии</a:t>
            </a:r>
            <a:endParaRPr lang="ru-RU" dirty="0"/>
          </a:p>
        </p:txBody>
      </p:sp>
      <p:pic>
        <p:nvPicPr>
          <p:cNvPr id="6146" name="Picture 2" descr="C:\Users\1\Desktop\отк. урок\pirogov_nikolai_ivan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0" b="8114"/>
          <a:stretch>
            <a:fillRect/>
          </a:stretch>
        </p:blipFill>
        <p:spPr bwMode="auto">
          <a:xfrm>
            <a:off x="1071538" y="1643050"/>
            <a:ext cx="3643338" cy="5020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1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Фонд К. Хабенского</a:t>
            </a:r>
            <a:endParaRPr lang="ru-RU" sz="4800" dirty="0"/>
          </a:p>
        </p:txBody>
      </p:sp>
      <p:pic>
        <p:nvPicPr>
          <p:cNvPr id="7170" name="Picture 2" descr="C:\Users\1\Desktop\отк. урок\фонд к. хабенск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728" y="3571876"/>
            <a:ext cx="5214974" cy="2995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7158" y="1643050"/>
            <a:ext cx="7829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Фонд создан в 2008 году. Помогает детям, страдающим онкологическими заболеваниями головного мозга. Только за сентябрь 2016 г.  70 детей получили помощь.</a:t>
            </a:r>
            <a:endParaRPr lang="ru-RU" dirty="0"/>
          </a:p>
        </p:txBody>
      </p:sp>
      <p:pic>
        <p:nvPicPr>
          <p:cNvPr id="7" name="Фредерик Француа Шопен 2046 - Таинственный лес на 3 предпо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90721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Фонд « Доброе сердце» </a:t>
            </a:r>
            <a:endParaRPr lang="ru-RU" sz="4800" dirty="0"/>
          </a:p>
        </p:txBody>
      </p:sp>
      <p:pic>
        <p:nvPicPr>
          <p:cNvPr id="8195" name="Picture 3" descr="C:\Users\1\Desktop\отк. урок\аиф фон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4414" y="3071810"/>
            <a:ext cx="7000924" cy="343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285852" y="1500175"/>
            <a:ext cx="6929454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Создан в 2005 году. Руководитель Маргарита Широкова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65738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Фонд «Подари жизнь»</a:t>
            </a:r>
            <a:endParaRPr lang="ru-RU" sz="4800" dirty="0"/>
          </a:p>
        </p:txBody>
      </p:sp>
      <p:pic>
        <p:nvPicPr>
          <p:cNvPr id="9218" name="Picture 2" descr="C:\Users\1\Desktop\отк. урок\фонд ч. хамат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25" b="3502"/>
          <a:stretch>
            <a:fillRect/>
          </a:stretch>
        </p:blipFill>
        <p:spPr bwMode="auto">
          <a:xfrm>
            <a:off x="1071538" y="2786058"/>
            <a:ext cx="72372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1730375"/>
            <a:ext cx="8715404" cy="105568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dirty="0" smtClean="0"/>
              <a:t>Фонд учреждён 26 ноября 2006 года. Руководитель </a:t>
            </a:r>
            <a:br>
              <a:rPr lang="ru-RU" sz="3600" dirty="0" smtClean="0"/>
            </a:br>
            <a:r>
              <a:rPr lang="ru-RU" sz="3600" dirty="0" err="1" smtClean="0"/>
              <a:t>Чулпан</a:t>
            </a:r>
            <a:r>
              <a:rPr lang="ru-RU" sz="3600" dirty="0" smtClean="0"/>
              <a:t> </a:t>
            </a:r>
            <a:r>
              <a:rPr lang="ru-RU" sz="3600" dirty="0" err="1" smtClean="0"/>
              <a:t>Хаматова</a:t>
            </a:r>
            <a:r>
              <a:rPr lang="ru-RU" sz="3600" dirty="0" smtClean="0"/>
              <a:t>. Он помогает  7  медицинским учреждениям.</a:t>
            </a:r>
          </a:p>
          <a:p>
            <a:pPr algn="ctr">
              <a:buNone/>
            </a:pPr>
            <a:r>
              <a:rPr lang="ru-RU" sz="3600" dirty="0" smtClean="0"/>
              <a:t>30 тысяч спасённых детских жизней.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3603892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отк. урок\фонд хабен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12790"/>
          <a:stretch>
            <a:fillRect/>
          </a:stretch>
        </p:blipFill>
        <p:spPr bwMode="auto">
          <a:xfrm>
            <a:off x="1142975" y="142852"/>
            <a:ext cx="6721777" cy="659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редерик Шопен - Душа плачет.... после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22032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5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013192" cy="16367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Домашнее задание: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00034" y="2786058"/>
            <a:ext cx="8429684" cy="292895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Какой эпиграф, на Ваш взгляд , </a:t>
            </a:r>
          </a:p>
          <a:p>
            <a:r>
              <a:rPr lang="ru-RU" sz="4000" dirty="0"/>
              <a:t>п</a:t>
            </a:r>
            <a:r>
              <a:rPr lang="ru-RU" sz="4000" dirty="0" smtClean="0"/>
              <a:t>олнее отражает идею рассказа и его содержание?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24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9847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Истинное милосердие – это желание приносить пользу другим людям, не думая о вознаграждении.</a:t>
            </a:r>
          </a:p>
          <a:p>
            <a:pPr algn="r"/>
            <a:r>
              <a:rPr lang="ru-RU" sz="2800" i="1" dirty="0" smtClean="0"/>
              <a:t>                                                Конфуций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2780928"/>
            <a:ext cx="69127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…Никогда не поздно и не рано</a:t>
            </a:r>
          </a:p>
          <a:p>
            <a:pPr algn="r"/>
            <a:r>
              <a:rPr lang="ru-RU" sz="2800" i="1" dirty="0" smtClean="0"/>
              <a:t>    Совершать хорошие дела.</a:t>
            </a:r>
          </a:p>
          <a:p>
            <a:pPr algn="r"/>
            <a:r>
              <a:rPr lang="ru-RU" sz="2800" i="1" dirty="0" smtClean="0"/>
              <a:t>                                                Э. Асадов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581128"/>
            <a:ext cx="69127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Из всех добродетелей и достоинств души</a:t>
            </a:r>
          </a:p>
          <a:p>
            <a:pPr algn="r"/>
            <a:r>
              <a:rPr lang="ru-RU" sz="2800" i="1" dirty="0" smtClean="0"/>
              <a:t>величайшее достоинство – доброта.</a:t>
            </a:r>
          </a:p>
          <a:p>
            <a:pPr algn="r"/>
            <a:r>
              <a:rPr lang="ru-RU" sz="2800" i="1" dirty="0" smtClean="0"/>
              <a:t>                                                 Ф. Бэкон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98477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Истинное милосердие – это желание приносить пользу другим людям, не думая о вознаграждении.</a:t>
            </a:r>
          </a:p>
          <a:p>
            <a:pPr algn="r"/>
            <a:r>
              <a:rPr lang="ru-RU" sz="2800" i="1" dirty="0" smtClean="0"/>
              <a:t>                                                Конфуций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2780928"/>
            <a:ext cx="69127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…Никогда не поздно и не рано</a:t>
            </a:r>
          </a:p>
          <a:p>
            <a:pPr algn="r"/>
            <a:r>
              <a:rPr lang="ru-RU" sz="2800" i="1" dirty="0" smtClean="0"/>
              <a:t>    Совершать хорошие дела.</a:t>
            </a:r>
          </a:p>
          <a:p>
            <a:pPr algn="r"/>
            <a:r>
              <a:rPr lang="ru-RU" sz="2800" i="1" dirty="0" smtClean="0"/>
              <a:t>                                                Э. Асадов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581128"/>
            <a:ext cx="691276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Из всех добродетелей и достоинств души</a:t>
            </a:r>
          </a:p>
          <a:p>
            <a:pPr algn="r"/>
            <a:r>
              <a:rPr lang="ru-RU" sz="2800" i="1" dirty="0" smtClean="0"/>
              <a:t>величайшее достоинство – доброта.</a:t>
            </a:r>
          </a:p>
          <a:p>
            <a:pPr algn="r"/>
            <a:r>
              <a:rPr lang="ru-RU" sz="2800" i="1" dirty="0" smtClean="0"/>
              <a:t>                                                 Ф. Бэкон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Александр Иванович Куприн</a:t>
            </a:r>
            <a:endParaRPr lang="ru-RU" sz="4800" dirty="0"/>
          </a:p>
        </p:txBody>
      </p:sp>
      <p:pic>
        <p:nvPicPr>
          <p:cNvPr id="1027" name="Picture 3" descr="C:\Users\1\Desktop\отк. урок\Aleksandr-_Kupr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8667" y="1773238"/>
            <a:ext cx="3795666" cy="4624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1870 – 1938  гг.</a:t>
            </a:r>
          </a:p>
          <a:p>
            <a:r>
              <a:rPr lang="ru-RU" sz="3200" dirty="0" smtClean="0"/>
              <a:t>Родился в Пензенской обл.</a:t>
            </a:r>
          </a:p>
          <a:p>
            <a:r>
              <a:rPr lang="ru-RU" sz="3200" dirty="0" smtClean="0"/>
              <a:t>Детство прошло в Москве</a:t>
            </a:r>
          </a:p>
          <a:p>
            <a:r>
              <a:rPr lang="ru-RU" sz="3200" dirty="0" smtClean="0"/>
              <a:t>В 6 лет отдан в сиротский пансион</a:t>
            </a:r>
          </a:p>
          <a:p>
            <a:r>
              <a:rPr lang="ru-RU" sz="3200" dirty="0" smtClean="0"/>
              <a:t> Обучался в военном училище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9418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13192" cy="163677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Антитеза -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571472" y="3071810"/>
            <a:ext cx="8358246" cy="285752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стилистическая фигура контраста, заключающаяся в резком противопоставлении понятий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602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 витрины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Горы яблок , апельсинов</a:t>
            </a:r>
          </a:p>
          <a:p>
            <a:r>
              <a:rPr lang="ru-RU" sz="3200" dirty="0" smtClean="0"/>
              <a:t>Пирамиды мандаринов</a:t>
            </a:r>
          </a:p>
          <a:p>
            <a:r>
              <a:rPr lang="ru-RU" sz="3200" dirty="0" smtClean="0"/>
              <a:t>Копчёные и маринованные рыбы</a:t>
            </a:r>
          </a:p>
          <a:p>
            <a:r>
              <a:rPr lang="ru-RU" sz="3200" dirty="0" smtClean="0"/>
              <a:t>Окорока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Мальчики приплясывали от холода</a:t>
            </a:r>
          </a:p>
          <a:p>
            <a:r>
              <a:rPr lang="ru-RU" sz="3200" dirty="0" smtClean="0"/>
              <a:t>Оба ничего с утра не ели, кроме пустых щей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215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Пейзаж улицы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Сияющие ёлки</a:t>
            </a:r>
          </a:p>
          <a:p>
            <a:r>
              <a:rPr lang="ru-RU" dirty="0" smtClean="0"/>
              <a:t>Праздничное оживление толпы</a:t>
            </a:r>
          </a:p>
          <a:p>
            <a:r>
              <a:rPr lang="ru-RU" dirty="0" smtClean="0"/>
              <a:t>Рысаки, мчавшиеся под синими и красными сетками</a:t>
            </a:r>
          </a:p>
          <a:p>
            <a:r>
              <a:rPr lang="ru-RU" dirty="0" smtClean="0"/>
              <a:t>Весёлый гул разговоров</a:t>
            </a:r>
          </a:p>
          <a:p>
            <a:r>
              <a:rPr lang="ru-RU" dirty="0" smtClean="0"/>
              <a:t>Смеющиеся лица нарядных дам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Кривые узкие переулки</a:t>
            </a:r>
          </a:p>
          <a:p>
            <a:r>
              <a:rPr lang="ru-RU" dirty="0" smtClean="0"/>
              <a:t>Мрачные неосвещенные косогоры</a:t>
            </a:r>
          </a:p>
          <a:p>
            <a:r>
              <a:rPr lang="ru-RU" dirty="0" smtClean="0"/>
              <a:t>Покосившийся ветхий дом</a:t>
            </a:r>
          </a:p>
          <a:p>
            <a:r>
              <a:rPr lang="ru-RU" dirty="0" smtClean="0"/>
              <a:t>Грязный двор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Карл </a:t>
            </a:r>
            <a:r>
              <a:rPr lang="ru-RU" sz="4800" dirty="0" err="1" smtClean="0"/>
              <a:t>Викентиевич</a:t>
            </a:r>
            <a:r>
              <a:rPr lang="ru-RU" sz="4800" dirty="0" smtClean="0"/>
              <a:t>  </a:t>
            </a:r>
            <a:r>
              <a:rPr lang="ru-RU" sz="4800" dirty="0" err="1" smtClean="0"/>
              <a:t>Лемох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143636" y="4429132"/>
            <a:ext cx="2786082" cy="18573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« Без кормильца» 1898 год</a:t>
            </a:r>
            <a:endParaRPr lang="ru-RU" sz="2800" b="1" dirty="0"/>
          </a:p>
        </p:txBody>
      </p:sp>
      <p:pic>
        <p:nvPicPr>
          <p:cNvPr id="2050" name="Picture 2" descr="C:\Users\1\Desktop\отк. урок\лемох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1785926"/>
            <a:ext cx="5645150" cy="455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375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Иллюстрация Н. </a:t>
            </a:r>
            <a:r>
              <a:rPr lang="ru-RU" sz="4800" dirty="0" err="1" smtClean="0"/>
              <a:t>Салиенко</a:t>
            </a:r>
            <a:endParaRPr lang="ru-RU" sz="4800" dirty="0"/>
          </a:p>
        </p:txBody>
      </p:sp>
      <p:pic>
        <p:nvPicPr>
          <p:cNvPr id="4098" name="Picture 2" descr="C:\Users\1\Desktop\отк. урок\встреча доктора и 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1785926"/>
            <a:ext cx="5715040" cy="454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857884" y="1928802"/>
            <a:ext cx="31786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Безвыходных </a:t>
            </a:r>
          </a:p>
          <a:p>
            <a:pPr marL="0" indent="0" algn="ctr">
              <a:buNone/>
            </a:pPr>
            <a:r>
              <a:rPr lang="ru-RU" sz="3600" dirty="0"/>
              <a:t>с</a:t>
            </a:r>
            <a:r>
              <a:rPr lang="ru-RU" sz="3600" dirty="0" smtClean="0"/>
              <a:t>итуаций не </a:t>
            </a:r>
          </a:p>
          <a:p>
            <a:pPr marL="0" indent="0" algn="ctr">
              <a:buNone/>
            </a:pPr>
            <a:r>
              <a:rPr lang="ru-RU" sz="3600" dirty="0"/>
              <a:t>б</a:t>
            </a:r>
            <a:r>
              <a:rPr lang="ru-RU" sz="3600" dirty="0" smtClean="0"/>
              <a:t>ывает.</a:t>
            </a:r>
          </a:p>
          <a:p>
            <a:pPr marL="0" indent="0" algn="ctr">
              <a:buNone/>
            </a:pPr>
            <a:r>
              <a:rPr lang="ru-RU" sz="3600" dirty="0" smtClean="0"/>
              <a:t>Выход найдётся </a:t>
            </a:r>
          </a:p>
          <a:p>
            <a:pPr marL="0" indent="0" algn="ctr">
              <a:buNone/>
            </a:pPr>
            <a:r>
              <a:rPr lang="ru-RU" sz="3600" dirty="0"/>
              <a:t>в</a:t>
            </a:r>
            <a:r>
              <a:rPr lang="ru-RU" sz="3600" dirty="0" smtClean="0"/>
              <a:t>сегда.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3103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28596" y="1714488"/>
            <a:ext cx="3240360" cy="48028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Доброта – </a:t>
            </a:r>
            <a:br>
              <a:rPr lang="ru-RU" sz="3200" b="1" dirty="0" smtClean="0"/>
            </a:br>
            <a:endParaRPr lang="ru-RU" sz="3200" b="1" dirty="0"/>
          </a:p>
          <a:p>
            <a:r>
              <a:rPr lang="ru-RU" sz="3200" b="1" dirty="0" smtClean="0"/>
              <a:t>Сочувствие –</a:t>
            </a:r>
            <a:br>
              <a:rPr lang="ru-RU" sz="3200" b="1" dirty="0" smtClean="0"/>
            </a:br>
            <a:endParaRPr lang="ru-RU" sz="3200" b="1" dirty="0" smtClean="0"/>
          </a:p>
          <a:p>
            <a:r>
              <a:rPr lang="ru-RU" sz="3200" b="1" dirty="0" smtClean="0"/>
              <a:t>Сострадание –</a:t>
            </a:r>
            <a:br>
              <a:rPr lang="ru-RU" sz="3200" b="1" dirty="0" smtClean="0"/>
            </a:br>
            <a:endParaRPr lang="ru-RU" sz="3200" b="1" dirty="0"/>
          </a:p>
          <a:p>
            <a:r>
              <a:rPr lang="ru-RU" sz="3200" b="1" dirty="0" smtClean="0"/>
              <a:t>Милосердие –</a:t>
            </a:r>
            <a:endParaRPr lang="ru-RU" sz="3200" b="1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3851920" y="1643050"/>
            <a:ext cx="4968552" cy="5026310"/>
          </a:xfrm>
        </p:spPr>
        <p:txBody>
          <a:bodyPr/>
          <a:lstStyle/>
          <a:p>
            <a:r>
              <a:rPr lang="ru-RU" sz="2800" dirty="0"/>
              <a:t>р</a:t>
            </a:r>
            <a:r>
              <a:rPr lang="ru-RU" sz="2800" dirty="0" smtClean="0"/>
              <a:t>асположение к людям, стремление делать добро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частливое отношение к переживаниям, несчастью других</a:t>
            </a:r>
          </a:p>
          <a:p>
            <a:r>
              <a:rPr lang="ru-RU" sz="2800" dirty="0"/>
              <a:t>ч</a:t>
            </a:r>
            <a:r>
              <a:rPr lang="ru-RU" sz="2800" dirty="0" smtClean="0"/>
              <a:t>увство жалости к тому, у кого несчастье, горе</a:t>
            </a:r>
            <a:endParaRPr lang="ru-RU" dirty="0"/>
          </a:p>
          <a:p>
            <a:r>
              <a:rPr lang="ru-RU" sz="2800" dirty="0" smtClean="0"/>
              <a:t>готовность помочь кому-либо, простить кого – либо из человеколюбия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016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412</TotalTime>
  <Words>348</Words>
  <Application>Microsoft Office PowerPoint</Application>
  <PresentationFormat>Экран (4:3)</PresentationFormat>
  <Paragraphs>74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Доброта спасёт мир</vt:lpstr>
      <vt:lpstr>Слайд 2</vt:lpstr>
      <vt:lpstr>Александр Иванович Куприн</vt:lpstr>
      <vt:lpstr>Антитеза -</vt:lpstr>
      <vt:lpstr>У витрины</vt:lpstr>
      <vt:lpstr>Пейзаж улицы</vt:lpstr>
      <vt:lpstr>Карл Викентиевич  Лемох</vt:lpstr>
      <vt:lpstr>Иллюстрация Н. Салиенко</vt:lpstr>
      <vt:lpstr>Слайд 9</vt:lpstr>
      <vt:lpstr>Слайд 10</vt:lpstr>
      <vt:lpstr>Николай Иванович Пирогов                      1810-1881</vt:lpstr>
      <vt:lpstr>Фонд К. Хабенского</vt:lpstr>
      <vt:lpstr>Фонд « Доброе сердце» </vt:lpstr>
      <vt:lpstr>Фонд «Подари жизнь»</vt:lpstr>
      <vt:lpstr>Слайд 15</vt:lpstr>
      <vt:lpstr>Домашнее задание: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</dc:title>
  <dc:creator>Владимир</dc:creator>
  <cp:lastModifiedBy>User-2</cp:lastModifiedBy>
  <cp:revision>48</cp:revision>
  <dcterms:created xsi:type="dcterms:W3CDTF">2016-12-29T15:46:31Z</dcterms:created>
  <dcterms:modified xsi:type="dcterms:W3CDTF">2017-07-28T08:33:14Z</dcterms:modified>
</cp:coreProperties>
</file>